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70" r:id="rId12"/>
    <p:sldId id="274" r:id="rId13"/>
    <p:sldId id="265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31C5A3-8B2C-4124-82FB-E44BA3E1A3A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DECC3B-CF51-494B-B8D1-8F632C4B07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Voice </a:t>
            </a:r>
            <a:br>
              <a:rPr lang="en-US" dirty="0" smtClean="0"/>
            </a:br>
            <a:r>
              <a:rPr lang="en-US" dirty="0" smtClean="0"/>
              <a:t>A brief 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Lynn Wilson, K7LW</a:t>
            </a:r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65557"/>
            <a:ext cx="5448300" cy="16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 Compared to Digital Range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3292"/>
            <a:ext cx="6248399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22" y="2009775"/>
            <a:ext cx="3190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7447" y="2971800"/>
            <a:ext cx="2809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Digital Voice retains better quality than analog as signal strength decreases.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85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D-Star Basic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704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Stations REF029A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3200399" cy="4572000"/>
          </a:xfrm>
        </p:spPr>
      </p:pic>
    </p:spTree>
    <p:extLst>
      <p:ext uri="{BB962C8B-B14F-4D97-AF65-F5344CB8AC3E}">
        <p14:creationId xmlns:p14="http://schemas.microsoft.com/office/powerpoint/2010/main" val="20393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C4FM/</a:t>
            </a:r>
            <a:r>
              <a:rPr lang="en-US" dirty="0" err="1" smtClean="0"/>
              <a:t>WiresX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50" y="1696244"/>
            <a:ext cx="59055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WiresX</a:t>
            </a:r>
            <a:r>
              <a:rPr lang="en-US" dirty="0" smtClean="0"/>
              <a:t>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624931"/>
            <a:ext cx="5905500" cy="2476500"/>
          </a:xfrm>
        </p:spPr>
      </p:pic>
    </p:spTree>
    <p:extLst>
      <p:ext uri="{BB962C8B-B14F-4D97-AF65-F5344CB8AC3E}">
        <p14:creationId xmlns:p14="http://schemas.microsoft.com/office/powerpoint/2010/main" val="39368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Attached to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038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3528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9293"/>
            <a:ext cx="414337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581401" cy="20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1" y="1600200"/>
            <a:ext cx="3792029" cy="23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here to convert anyone, It’s okay to stick with Analog FM!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497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 Signal </a:t>
            </a:r>
            <a:br>
              <a:rPr lang="en-US" dirty="0" smtClean="0"/>
            </a:br>
            <a:r>
              <a:rPr lang="en-US" dirty="0" smtClean="0"/>
              <a:t>AKA “Ancient Mode.”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5334000" cy="4724400"/>
          </a:xfrm>
        </p:spPr>
      </p:pic>
      <p:pic>
        <p:nvPicPr>
          <p:cNvPr id="2052" name="Picture 4" descr="https://vignette.wikia.nocookie.net/superheroes/images/c/cd/Captain_Caveman.jpg/revision/latest/scale-to-width-down/250?cb=20140423191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3812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001_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5751" y="6705600"/>
            <a:ext cx="609600" cy="3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FM Signal</a:t>
            </a:r>
            <a:br>
              <a:rPr lang="en-US" dirty="0" smtClean="0"/>
            </a:br>
            <a:r>
              <a:rPr lang="en-US" dirty="0" smtClean="0"/>
              <a:t>“Frequency Deviation”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696200" cy="3962400"/>
          </a:xfrm>
        </p:spPr>
      </p:pic>
      <p:pic>
        <p:nvPicPr>
          <p:cNvPr id="5" name="elevator_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400800"/>
            <a:ext cx="152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8017"/>
            <a:ext cx="8229600" cy="2030329"/>
          </a:xfrm>
        </p:spPr>
      </p:pic>
    </p:spTree>
    <p:extLst>
      <p:ext uri="{BB962C8B-B14F-4D97-AF65-F5344CB8AC3E}">
        <p14:creationId xmlns:p14="http://schemas.microsoft.com/office/powerpoint/2010/main" val="33766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Digital Voice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Digital data modulating an RF </a:t>
            </a:r>
            <a:r>
              <a:rPr lang="en-US" dirty="0" smtClean="0"/>
              <a:t>carrier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•The </a:t>
            </a:r>
            <a:r>
              <a:rPr lang="en-US" dirty="0"/>
              <a:t>data is digitized audio from an A/D </a:t>
            </a:r>
            <a:r>
              <a:rPr lang="en-US" dirty="0" smtClean="0"/>
              <a:t>converter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•It </a:t>
            </a:r>
            <a:r>
              <a:rPr lang="en-US" dirty="0"/>
              <a:t>is processed through a vocoder to compress the </a:t>
            </a:r>
            <a:r>
              <a:rPr lang="en-US" dirty="0" smtClean="0"/>
              <a:t>data </a:t>
            </a:r>
            <a:r>
              <a:rPr lang="en-US" dirty="0"/>
              <a:t>and add forward error </a:t>
            </a:r>
            <a:r>
              <a:rPr lang="en-US" dirty="0" smtClean="0"/>
              <a:t>correction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•The </a:t>
            </a:r>
            <a:r>
              <a:rPr lang="en-US" dirty="0"/>
              <a:t>data is sent serially in uniform length </a:t>
            </a:r>
            <a:r>
              <a:rPr lang="en-US" dirty="0" smtClean="0"/>
              <a:t>packets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•Header </a:t>
            </a:r>
            <a:r>
              <a:rPr lang="en-US" dirty="0"/>
              <a:t>data is pre-pended to provide sync bits, </a:t>
            </a:r>
            <a:r>
              <a:rPr lang="en-US" dirty="0" smtClean="0"/>
              <a:t>routing </a:t>
            </a:r>
            <a:r>
              <a:rPr lang="en-US" dirty="0"/>
              <a:t>instructions and user </a:t>
            </a:r>
            <a:r>
              <a:rPr lang="en-US" dirty="0" smtClean="0"/>
              <a:t>identity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•Other </a:t>
            </a:r>
            <a:r>
              <a:rPr lang="en-US" dirty="0"/>
              <a:t>data is often interleaved or substituted for </a:t>
            </a:r>
            <a:r>
              <a:rPr lang="en-US" dirty="0" smtClean="0"/>
              <a:t>the </a:t>
            </a:r>
            <a:r>
              <a:rPr lang="en-US" dirty="0"/>
              <a:t>voice to send text, pictures or other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Sampling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057400"/>
            <a:ext cx="8153400" cy="4191000"/>
          </a:xfrm>
        </p:spPr>
      </p:pic>
    </p:spTree>
    <p:extLst>
      <p:ext uri="{BB962C8B-B14F-4D97-AF65-F5344CB8AC3E}">
        <p14:creationId xmlns:p14="http://schemas.microsoft.com/office/powerpoint/2010/main" val="21583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Structure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33" y="1600200"/>
            <a:ext cx="73647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Bandwidth Comparison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810" y="1600200"/>
            <a:ext cx="66923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2993</TotalTime>
  <Words>147</Words>
  <Application>Microsoft Office PowerPoint</Application>
  <PresentationFormat>On-screen Show (4:3)</PresentationFormat>
  <Paragraphs>30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Digital Voice  A brief look</vt:lpstr>
      <vt:lpstr>Not here to convert anyone, It’s okay to stick with Analog FM!</vt:lpstr>
      <vt:lpstr>AM Signal  AKA “Ancient Mode.”</vt:lpstr>
      <vt:lpstr>FM Signal “Frequency Deviation”</vt:lpstr>
      <vt:lpstr>Digital Signal</vt:lpstr>
      <vt:lpstr>What is Digital Voice? </vt:lpstr>
      <vt:lpstr>Digital Sampling </vt:lpstr>
      <vt:lpstr>Packet Structure</vt:lpstr>
      <vt:lpstr>Bandwidth Comparison</vt:lpstr>
      <vt:lpstr>Analog Compared to Digital Range</vt:lpstr>
      <vt:lpstr>D-Star Basic System</vt:lpstr>
      <vt:lpstr>D-Star Stations REF029A</vt:lpstr>
      <vt:lpstr>C4FM/WiresX</vt:lpstr>
      <vt:lpstr>WiresX Structure</vt:lpstr>
      <vt:lpstr>Nodes Attached to Room</vt:lpstr>
      <vt:lpstr>Hot Spots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Voice  A brief look</dc:title>
  <dc:creator>Lynn Wilson</dc:creator>
  <cp:lastModifiedBy>Lynn Wilson</cp:lastModifiedBy>
  <cp:revision>20</cp:revision>
  <dcterms:created xsi:type="dcterms:W3CDTF">2018-02-09T17:33:17Z</dcterms:created>
  <dcterms:modified xsi:type="dcterms:W3CDTF">2020-05-07T06:54:56Z</dcterms:modified>
</cp:coreProperties>
</file>